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ogos" id="{C95F5C72-090F-4DE3-97E1-851C24771A9B}">
          <p14:sldIdLst>
            <p14:sldId id="256"/>
          </p14:sldIdLst>
        </p14:section>
        <p14:section name="Graphics" id="{4F763557-4B52-4A7C-AF8D-7C93ED83C425}">
          <p14:sldIdLst>
            <p14:sldId id="259"/>
            <p14:sldId id="260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FE2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3" autoAdjust="0"/>
    <p:restoredTop sz="94259" autoAdjust="0"/>
  </p:normalViewPr>
  <p:slideViewPr>
    <p:cSldViewPr snapToGrid="0">
      <p:cViewPr>
        <p:scale>
          <a:sx n="60" d="100"/>
          <a:sy n="60" d="100"/>
        </p:scale>
        <p:origin x="4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49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1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29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44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6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58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23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41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16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34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35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C1694-FF96-44EB-8F7F-EC9E1CF4AEB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18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0" y="0"/>
            <a:ext cx="6092800" cy="342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2800" cy="342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00" y="0"/>
            <a:ext cx="6099200" cy="343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00" y="3427200"/>
            <a:ext cx="6099200" cy="343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0800"/>
            <a:ext cx="6092800" cy="34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5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066800" y="5566824"/>
            <a:ext cx="812409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38" name="Freeform 37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43" name="Freeform 42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 43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197635" y="4985156"/>
            <a:ext cx="16528863" cy="1872844"/>
            <a:chOff x="-7197635" y="4985156"/>
            <a:chExt cx="16528863" cy="1872844"/>
          </a:xfrm>
        </p:grpSpPr>
        <p:sp>
          <p:nvSpPr>
            <p:cNvPr id="48" name="Freeform 47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9" name="Freeform 48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-7191660" y="4985156"/>
            <a:ext cx="16528863" cy="1872844"/>
            <a:chOff x="-7197635" y="4985156"/>
            <a:chExt cx="16528863" cy="1872844"/>
          </a:xfrm>
        </p:grpSpPr>
        <p:sp>
          <p:nvSpPr>
            <p:cNvPr id="52" name="Freeform 51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 52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9184917" y="6827"/>
            <a:ext cx="3007082" cy="685117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" y="0"/>
            <a:ext cx="12191998" cy="556682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0" y="6286823"/>
            <a:ext cx="12191999" cy="57800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/>
          <p:cNvSpPr txBox="1"/>
          <p:nvPr/>
        </p:nvSpPr>
        <p:spPr>
          <a:xfrm>
            <a:off x="1066797" y="5538974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6867" y="5540240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Two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6657" y="5534455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Three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5309" y="5541199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Four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6123" y="5541198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Five</a:t>
            </a:r>
          </a:p>
        </p:txBody>
      </p:sp>
    </p:spTree>
    <p:extLst>
      <p:ext uri="{BB962C8B-B14F-4D97-AF65-F5344CB8AC3E}">
        <p14:creationId xmlns:p14="http://schemas.microsoft.com/office/powerpoint/2010/main" val="150618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1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2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253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" presetClass="emph" presetSubtype="0" accel="50000" decel="50000" autoRev="1" fill="hold" nodeType="withEffect">
                                  <p:stCondLst>
                                    <p:cond delay="2438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nodeType="withEffect">
                                  <p:stCondLst>
                                    <p:cond delay="2450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066800" y="5566824"/>
            <a:ext cx="812409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38" name="Freeform 37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43" name="Freeform 42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 43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197635" y="4985156"/>
            <a:ext cx="16528863" cy="1872844"/>
            <a:chOff x="-7197635" y="4985156"/>
            <a:chExt cx="16528863" cy="1872844"/>
          </a:xfrm>
        </p:grpSpPr>
        <p:sp>
          <p:nvSpPr>
            <p:cNvPr id="48" name="Freeform 47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9" name="Freeform 48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-7191660" y="4985156"/>
            <a:ext cx="16528863" cy="1872844"/>
            <a:chOff x="-7197635" y="4985156"/>
            <a:chExt cx="16528863" cy="1872844"/>
          </a:xfrm>
        </p:grpSpPr>
        <p:sp>
          <p:nvSpPr>
            <p:cNvPr id="52" name="Freeform 51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 52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9184917" y="6827"/>
            <a:ext cx="3007082" cy="685117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" y="0"/>
            <a:ext cx="12191998" cy="556682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0" y="6286823"/>
            <a:ext cx="12191999" cy="57800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/>
          <p:cNvSpPr txBox="1"/>
          <p:nvPr/>
        </p:nvSpPr>
        <p:spPr>
          <a:xfrm>
            <a:off x="1066798" y="5538974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Bold" panose="020B0804020202020204" pitchFamily="34" charset="0"/>
                <a:cs typeface="Gotham Bold" pitchFamily="50" charset="0"/>
              </a:rPr>
              <a:t>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797" y="5827130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Regular" panose="020B0504020202020204" pitchFamily="34" charset="0"/>
                <a:cs typeface="Gotham Bold" pitchFamily="50" charset="0"/>
              </a:rPr>
              <a:t>Description of person</a:t>
            </a:r>
          </a:p>
        </p:txBody>
      </p:sp>
    </p:spTree>
    <p:extLst>
      <p:ext uri="{BB962C8B-B14F-4D97-AF65-F5344CB8AC3E}">
        <p14:creationId xmlns:p14="http://schemas.microsoft.com/office/powerpoint/2010/main" val="300582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3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nodeType="withEffect">
                                  <p:stCondLst>
                                    <p:cond delay="438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066800" y="5566824"/>
            <a:ext cx="812409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38" name="Freeform 37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43" name="Freeform 42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 43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197635" y="4985156"/>
            <a:ext cx="16528863" cy="1872844"/>
            <a:chOff x="-7197635" y="4985156"/>
            <a:chExt cx="16528863" cy="1872844"/>
          </a:xfrm>
        </p:grpSpPr>
        <p:sp>
          <p:nvSpPr>
            <p:cNvPr id="48" name="Freeform 47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9" name="Freeform 48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-7191660" y="4985156"/>
            <a:ext cx="16528863" cy="1872844"/>
            <a:chOff x="-7197635" y="4985156"/>
            <a:chExt cx="16528863" cy="1872844"/>
          </a:xfrm>
        </p:grpSpPr>
        <p:sp>
          <p:nvSpPr>
            <p:cNvPr id="52" name="Freeform 51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 52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9184917" y="6827"/>
            <a:ext cx="3007082" cy="685117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16042" y="1"/>
            <a:ext cx="1066799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" y="0"/>
            <a:ext cx="12191998" cy="556682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6042" y="6286824"/>
            <a:ext cx="12175957" cy="571176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/>
          <p:cNvSpPr txBox="1"/>
          <p:nvPr/>
        </p:nvSpPr>
        <p:spPr>
          <a:xfrm>
            <a:off x="1066798" y="5538974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Bold" panose="020B0804020202020204" pitchFamily="34" charset="0"/>
                <a:cs typeface="Gotham Bold" pitchFamily="50" charset="0"/>
              </a:rPr>
              <a:t>Story Title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797" y="5827130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Regular" panose="020B0504020202020204" pitchFamily="34" charset="0"/>
                <a:cs typeface="Gotham Bold" pitchFamily="50" charset="0"/>
              </a:rPr>
              <a:t>Description of the story </a:t>
            </a:r>
          </a:p>
        </p:txBody>
      </p:sp>
    </p:spTree>
    <p:extLst>
      <p:ext uri="{BB962C8B-B14F-4D97-AF65-F5344CB8AC3E}">
        <p14:creationId xmlns:p14="http://schemas.microsoft.com/office/powerpoint/2010/main" val="347186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3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nodeType="withEffect">
                                  <p:stCondLst>
                                    <p:cond delay="438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082840" y="6286822"/>
            <a:ext cx="11322760" cy="320400"/>
          </a:xfrm>
          <a:custGeom>
            <a:avLst/>
            <a:gdLst>
              <a:gd name="connsiteX0" fmla="*/ 0 w 11322760"/>
              <a:gd name="connsiteY0" fmla="*/ 0 h 320400"/>
              <a:gd name="connsiteX1" fmla="*/ 11109160 w 11322760"/>
              <a:gd name="connsiteY1" fmla="*/ 0 h 320400"/>
              <a:gd name="connsiteX2" fmla="*/ 11181550 w 11322760"/>
              <a:gd name="connsiteY2" fmla="*/ 0 h 320400"/>
              <a:gd name="connsiteX3" fmla="*/ 11269360 w 11322760"/>
              <a:gd name="connsiteY3" fmla="*/ 0 h 320400"/>
              <a:gd name="connsiteX4" fmla="*/ 11322760 w 11322760"/>
              <a:gd name="connsiteY4" fmla="*/ 160200 h 320400"/>
              <a:gd name="connsiteX5" fmla="*/ 11269360 w 11322760"/>
              <a:gd name="connsiteY5" fmla="*/ 320400 h 320400"/>
              <a:gd name="connsiteX6" fmla="*/ 11181550 w 11322760"/>
              <a:gd name="connsiteY6" fmla="*/ 320400 h 320400"/>
              <a:gd name="connsiteX7" fmla="*/ 11109160 w 11322760"/>
              <a:gd name="connsiteY7" fmla="*/ 320400 h 320400"/>
              <a:gd name="connsiteX8" fmla="*/ 0 w 11322760"/>
              <a:gd name="connsiteY8" fmla="*/ 320400 h 32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22760" h="320400">
                <a:moveTo>
                  <a:pt x="0" y="0"/>
                </a:moveTo>
                <a:lnTo>
                  <a:pt x="11109160" y="0"/>
                </a:lnTo>
                <a:lnTo>
                  <a:pt x="11181550" y="0"/>
                </a:lnTo>
                <a:lnTo>
                  <a:pt x="11269360" y="0"/>
                </a:lnTo>
                <a:lnTo>
                  <a:pt x="11322760" y="160200"/>
                </a:lnTo>
                <a:lnTo>
                  <a:pt x="11269360" y="320400"/>
                </a:lnTo>
                <a:lnTo>
                  <a:pt x="11181550" y="320400"/>
                </a:lnTo>
                <a:lnTo>
                  <a:pt x="11109160" y="320400"/>
                </a:lnTo>
                <a:lnTo>
                  <a:pt x="0" y="320400"/>
                </a:lnTo>
                <a:close/>
              </a:path>
            </a:pathLst>
          </a:cu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1129194" y="252974"/>
            <a:ext cx="11322760" cy="320400"/>
          </a:xfrm>
          <a:custGeom>
            <a:avLst/>
            <a:gdLst>
              <a:gd name="connsiteX0" fmla="*/ 0 w 11322760"/>
              <a:gd name="connsiteY0" fmla="*/ 0 h 320400"/>
              <a:gd name="connsiteX1" fmla="*/ 11109160 w 11322760"/>
              <a:gd name="connsiteY1" fmla="*/ 0 h 320400"/>
              <a:gd name="connsiteX2" fmla="*/ 11181550 w 11322760"/>
              <a:gd name="connsiteY2" fmla="*/ 0 h 320400"/>
              <a:gd name="connsiteX3" fmla="*/ 11269360 w 11322760"/>
              <a:gd name="connsiteY3" fmla="*/ 0 h 320400"/>
              <a:gd name="connsiteX4" fmla="*/ 11322760 w 11322760"/>
              <a:gd name="connsiteY4" fmla="*/ 160200 h 320400"/>
              <a:gd name="connsiteX5" fmla="*/ 11269360 w 11322760"/>
              <a:gd name="connsiteY5" fmla="*/ 320400 h 320400"/>
              <a:gd name="connsiteX6" fmla="*/ 11181550 w 11322760"/>
              <a:gd name="connsiteY6" fmla="*/ 320400 h 320400"/>
              <a:gd name="connsiteX7" fmla="*/ 11109160 w 11322760"/>
              <a:gd name="connsiteY7" fmla="*/ 320400 h 320400"/>
              <a:gd name="connsiteX8" fmla="*/ 0 w 11322760"/>
              <a:gd name="connsiteY8" fmla="*/ 320400 h 32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22760" h="320400">
                <a:moveTo>
                  <a:pt x="0" y="0"/>
                </a:moveTo>
                <a:lnTo>
                  <a:pt x="11109160" y="0"/>
                </a:lnTo>
                <a:lnTo>
                  <a:pt x="11181550" y="0"/>
                </a:lnTo>
                <a:lnTo>
                  <a:pt x="11269360" y="0"/>
                </a:lnTo>
                <a:lnTo>
                  <a:pt x="11322760" y="160200"/>
                </a:lnTo>
                <a:lnTo>
                  <a:pt x="11269360" y="320400"/>
                </a:lnTo>
                <a:lnTo>
                  <a:pt x="11181550" y="320400"/>
                </a:lnTo>
                <a:lnTo>
                  <a:pt x="11109160" y="320400"/>
                </a:lnTo>
                <a:lnTo>
                  <a:pt x="0" y="320400"/>
                </a:lnTo>
                <a:close/>
              </a:path>
            </a:pathLst>
          </a:cu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3" t="33234" r="27067" b="39618"/>
          <a:stretch/>
        </p:blipFill>
        <p:spPr>
          <a:xfrm>
            <a:off x="1129194" y="252974"/>
            <a:ext cx="1581922" cy="48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5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20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AvenirNext LT Pro Bold</vt:lpstr>
      <vt:lpstr>AvenirNext LT Pro Regular</vt:lpstr>
      <vt:lpstr>Calibri</vt:lpstr>
      <vt:lpstr>Calibri Light</vt:lpstr>
      <vt:lpstr>Gotham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14</cp:revision>
  <dcterms:created xsi:type="dcterms:W3CDTF">2016-04-13T17:01:49Z</dcterms:created>
  <dcterms:modified xsi:type="dcterms:W3CDTF">2016-04-13T19:11:47Z</dcterms:modified>
</cp:coreProperties>
</file>